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30" r:id="rId18"/>
    <p:sldId id="1231" r:id="rId19"/>
    <p:sldId id="1218" r:id="rId20"/>
    <p:sldId id="896" r:id="rId21"/>
    <p:sldId id="1228" r:id="rId22"/>
    <p:sldId id="895" r:id="rId23"/>
    <p:sldId id="899" r:id="rId24"/>
    <p:sldId id="892" r:id="rId25"/>
    <p:sldId id="900" r:id="rId26"/>
    <p:sldId id="894" r:id="rId27"/>
    <p:sldId id="901" r:id="rId28"/>
    <p:sldId id="902" r:id="rId29"/>
    <p:sldId id="903" r:id="rId30"/>
    <p:sldId id="399" r:id="rId31"/>
    <p:sldId id="346" r:id="rId32"/>
    <p:sldId id="347" r:id="rId33"/>
    <p:sldId id="348" r:id="rId34"/>
    <p:sldId id="284" r:id="rId35"/>
    <p:sldId id="401" r:id="rId36"/>
    <p:sldId id="898" r:id="rId37"/>
    <p:sldId id="906" r:id="rId38"/>
    <p:sldId id="908" r:id="rId39"/>
    <p:sldId id="405" r:id="rId40"/>
    <p:sldId id="1219" r:id="rId41"/>
    <p:sldId id="1220" r:id="rId42"/>
    <p:sldId id="1221" r:id="rId43"/>
    <p:sldId id="1222" r:id="rId44"/>
    <p:sldId id="1223" r:id="rId45"/>
    <p:sldId id="1224" r:id="rId46"/>
    <p:sldId id="1225" r:id="rId47"/>
    <p:sldId id="827" r:id="rId48"/>
    <p:sldId id="1229" r:id="rId49"/>
    <p:sldId id="1227" r:id="rId50"/>
    <p:sldId id="844" r:id="rId51"/>
    <p:sldId id="349" r:id="rId52"/>
    <p:sldId id="1226" r:id="rId53"/>
    <p:sldId id="283" r:id="rId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42.png"/><Relationship Id="rId7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9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46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CA, IL, KY, LA, MA, MD, MS, NJ, NY, PA, PR, RI, TN, TX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51DE7-8772-9F29-A75A-89D1C800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541313"/>
            <a:ext cx="8277072" cy="446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8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9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~180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473E0A-E6CE-C6B5-A50D-B77AA3DD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902691"/>
            <a:ext cx="56102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730FA-A01C-4DF9-A040-0399A918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6" y="1889229"/>
            <a:ext cx="561022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44AAD-6321-42B7-4FBB-3C571D9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5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37E04-C8F1-E4B2-FDD9-A29DE3C8B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523312-C866-6D81-91E4-18391182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AB525-3D9A-353F-D24D-11B72495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3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373107" y="2596630"/>
            <a:ext cx="2518348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graded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quality of the comments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my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every session and </a:t>
            </a:r>
            <a:r>
              <a:rPr lang="en-US" b="1" dirty="0">
                <a:solidFill>
                  <a:srgbClr val="FF0000"/>
                </a:solidFill>
              </a:rPr>
              <a:t>complete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4882</TotalTime>
  <Words>2353</Words>
  <Application>Microsoft Office PowerPoint</Application>
  <PresentationFormat>On-screen Show (4:3)</PresentationFormat>
  <Paragraphs>343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Your Teaching Assistants</vt:lpstr>
      <vt:lpstr>Your Teaching Assistants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Document My Code &amp; Yours</vt:lpstr>
      <vt:lpstr>Grit Beats Wit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840</cp:revision>
  <cp:lastPrinted>2015-06-01T00:45:11Z</cp:lastPrinted>
  <dcterms:created xsi:type="dcterms:W3CDTF">2014-09-21T17:58:26Z</dcterms:created>
  <dcterms:modified xsi:type="dcterms:W3CDTF">2023-06-08T04:07:14Z</dcterms:modified>
</cp:coreProperties>
</file>